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03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59" autoAdjust="0"/>
    <p:restoredTop sz="90929"/>
  </p:normalViewPr>
  <p:slideViewPr>
    <p:cSldViewPr>
      <p:cViewPr varScale="1">
        <p:scale>
          <a:sx n="78" d="100"/>
          <a:sy n="78" d="100"/>
        </p:scale>
        <p:origin x="192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38E37AF-0547-449E-9A50-8C22D896CADA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2D1F912-D320-4D14-A245-A2B4EC9058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6651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7"/>
                <a:ext cx="5758" cy="488"/>
                <a:chOff x="0" y="557"/>
                <a:chExt cx="5758" cy="488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7"/>
                  <a:ext cx="306" cy="428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7"/>
                  <a:ext cx="348" cy="488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286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95124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700714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99072647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77093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6"/>
                  <a:ext cx="306" cy="429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5"/>
                  <a:ext cx="348" cy="491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8" r:id="rId1"/>
    <p:sldLayoutId id="2147483737" r:id="rId2"/>
    <p:sldLayoutId id="2147483739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0" r:id="rId1"/>
    <p:sldLayoutId id="2147483741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哦，主求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長在我心，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外再無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他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求；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 Jesus Christ, grow Thou in me, and all things else recede;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使我逐日與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更親，逐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日向罪自由。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My heart be daily nearer Thee, from sin be daily freed.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逐日維持的力，仍然顧我軟弱；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Each day let Thy supporting might my weakness still embrace;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的亮光除我陰翳，生命吞我死涸。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My darkness vanish in Thy light, Thy life my death efface.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838200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H567 </a:t>
            </a:r>
            <a:r>
              <a:rPr lang="en-US" altLang="zh-CN" sz="2800" b="1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哦，主，求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長在我心</a:t>
            </a:r>
            <a:r>
              <a:rPr lang="zh-CN" altLang="en-US" sz="2400" b="1" dirty="0">
                <a:latin typeface="新細明體" pitchFamily="18" charset="-120"/>
                <a:ea typeface="新細明體" pitchFamily="18" charset="-120"/>
              </a:rPr>
              <a:t> </a:t>
            </a:r>
            <a:br>
              <a:rPr lang="zh-CN" altLang="en-US" sz="2400" b="1" dirty="0">
                <a:latin typeface="Arial Narrow" pitchFamily="34" charset="0"/>
                <a:ea typeface="宋体" pitchFamily="2" charset="-122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O JESUS CHRIST ,GROW THOU IN ME </a:t>
            </a:r>
            <a:r>
              <a:rPr lang="en-US" altLang="zh-CN" sz="2400" dirty="0">
                <a:effectLst/>
                <a:latin typeface="Arial Narrow" pitchFamily="34" charset="0"/>
                <a:ea typeface="標楷體" pitchFamily="65" charset="-120"/>
                <a:cs typeface="Arial" charset="0"/>
              </a:rPr>
              <a:t>(1/5)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CN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H567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  <a:endParaRPr lang="en-US" altLang="zh-CN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榮光照我心頭，所有惡念都消；</a:t>
            </a:r>
          </a:p>
          <a:p>
            <a:pPr algn="ctr" eaLnBrk="1" hangingPunct="1"/>
            <a:r>
              <a:rPr lang="en-US" altLang="zh-CN" sz="2700" dirty="0">
                <a:ea typeface="標楷體" pitchFamily="65" charset="-120"/>
              </a:rPr>
              <a:t>In Thy bright breams which on me fall, fade every evil thought;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“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我是無有 ，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是萬有，”我願常受此教。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That I am nothing, Thou art all, I would be daily taught.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逐日維持的力，仍然顧我軟弱；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Each day let Thy supporting might my weakness still embrace;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的亮光除我陰翳，生命吞我死涸。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My darkness vanish in Thy light, Thy life my death efface.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CN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H567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  <a:endParaRPr lang="en-US" altLang="zh-CN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這聖潔、榮耀的主，讓我更多瞻仰；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More of Thy glory let me see, Thou Holy, Wise, and True;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無論快樂或是艱苦，我願作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活像。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would Thy living image be, in joy and sorrow too.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逐日維持的力，仍然顧我軟弱；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Each day let Thy supporting might my weakness still embrace;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的亮光除我陰翳，生命吞我死涸。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My darkness vanish in Thy light, Thy life my death efface.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CN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H567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  <a:endParaRPr lang="en-US" altLang="zh-CN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天上喜樂，求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膏我，靈力，求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助我；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Fill me with gladness from above, hold me by strength divine;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但願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的熱切愛火，從我全人射過。</a:t>
            </a:r>
          </a:p>
          <a:p>
            <a:pPr algn="ctr" eaLnBrk="1" hangingPunct="1"/>
            <a:r>
              <a:rPr lang="en-US" altLang="zh-CN" sz="2700" dirty="0">
                <a:ea typeface="標楷體" pitchFamily="65" charset="-120"/>
              </a:rPr>
              <a:t>Lord, let the glow of Thy great love through all my being shine.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逐日維持的力，仍然顧我軟弱；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Each day let Thy supporting might my weakness still embrace;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的亮光除我陰翳，生命吞我死涸。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My darkness vanish in Thy light, Thy life my death efface.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47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CN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H567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  <a:endParaRPr lang="en-US" altLang="zh-CN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可憐的己，願其消沉，惟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作我目標；</a:t>
            </a:r>
          </a:p>
          <a:p>
            <a:pPr algn="ctr" eaLnBrk="1" hangingPunct="1"/>
            <a:r>
              <a:rPr lang="en-US" altLang="zh-CN" sz="2600" dirty="0">
                <a:ea typeface="標楷體" pitchFamily="65" charset="-120"/>
              </a:rPr>
              <a:t>Make this poor self grow less and less, be Thou my life and aim;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使我逐日藉著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恩，更配與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相交。</a:t>
            </a:r>
          </a:p>
          <a:p>
            <a:pPr algn="ctr" eaLnBrk="1" hangingPunct="1"/>
            <a:r>
              <a:rPr lang="en-US" altLang="zh-CN" sz="2600" dirty="0">
                <a:ea typeface="標楷體" pitchFamily="65" charset="-120"/>
              </a:rPr>
              <a:t>Oh, make me daily through Thy grace more meet to bear Thy name.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逐日維持的力，仍然顧我軟弱；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Each day let Thy supporting might my weakness still embrace;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的亮光除我陰翳，生命吞我死涸。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My darkness vanish in Thy light, Thy life my death efface.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74</TotalTime>
  <Words>603</Words>
  <Application>Microsoft Office PowerPoint</Application>
  <PresentationFormat>On-screen Show (16:9)</PresentationFormat>
  <Paragraphs>49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7" baseType="lpstr">
      <vt:lpstr>宋体</vt:lpstr>
      <vt:lpstr>Microsoft JhengHei</vt:lpstr>
      <vt:lpstr>新細明體</vt:lpstr>
      <vt:lpstr>DFKai-SB</vt:lpstr>
      <vt:lpstr>DFKai-SB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H567  哦，主，求祢長在我心  O JESUS CHRIST ,GROW THOU IN ME (1/5)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H567 哦，主，求祢長在我心 O JESUS CHRIST ,GROW THOU IN ME</dc:title>
  <dc:subject>Hymnary 聖徒詩歌</dc:subject>
  <dc:creator>Johann C. Lavater</dc:creator>
  <cp:lastModifiedBy>Timothy Liang</cp:lastModifiedBy>
  <cp:revision>23</cp:revision>
  <dcterms:created xsi:type="dcterms:W3CDTF">2001-07-11T21:01:13Z</dcterms:created>
  <dcterms:modified xsi:type="dcterms:W3CDTF">2017-08-06T13:38:21Z</dcterms:modified>
</cp:coreProperties>
</file>